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123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CE2A-34B5-41DA-B95C-AE2FFEF0E0BF}" type="datetimeFigureOut">
              <a:rPr lang="fi-FI" smtClean="0"/>
              <a:t>13.11.2012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00D0-4BDD-42C2-AAA0-1DD124F38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356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CE2A-34B5-41DA-B95C-AE2FFEF0E0BF}" type="datetimeFigureOut">
              <a:rPr lang="fi-FI" smtClean="0"/>
              <a:t>13.11.2012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00D0-4BDD-42C2-AAA0-1DD124F38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98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CE2A-34B5-41DA-B95C-AE2FFEF0E0BF}" type="datetimeFigureOut">
              <a:rPr lang="fi-FI" smtClean="0"/>
              <a:t>13.11.2012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00D0-4BDD-42C2-AAA0-1DD124F38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846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CE2A-34B5-41DA-B95C-AE2FFEF0E0BF}" type="datetimeFigureOut">
              <a:rPr lang="fi-FI" smtClean="0"/>
              <a:t>13.11.2012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00D0-4BDD-42C2-AAA0-1DD124F38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867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CE2A-34B5-41DA-B95C-AE2FFEF0E0BF}" type="datetimeFigureOut">
              <a:rPr lang="fi-FI" smtClean="0"/>
              <a:t>13.11.2012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00D0-4BDD-42C2-AAA0-1DD124F38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277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CE2A-34B5-41DA-B95C-AE2FFEF0E0BF}" type="datetimeFigureOut">
              <a:rPr lang="fi-FI" smtClean="0"/>
              <a:t>13.11.2012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00D0-4BDD-42C2-AAA0-1DD124F38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53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CE2A-34B5-41DA-B95C-AE2FFEF0E0BF}" type="datetimeFigureOut">
              <a:rPr lang="fi-FI" smtClean="0"/>
              <a:t>13.11.2012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00D0-4BDD-42C2-AAA0-1DD124F38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725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CE2A-34B5-41DA-B95C-AE2FFEF0E0BF}" type="datetimeFigureOut">
              <a:rPr lang="fi-FI" smtClean="0"/>
              <a:t>13.11.2012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00D0-4BDD-42C2-AAA0-1DD124F38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537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CE2A-34B5-41DA-B95C-AE2FFEF0E0BF}" type="datetimeFigureOut">
              <a:rPr lang="fi-FI" smtClean="0"/>
              <a:t>13.11.2012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00D0-4BDD-42C2-AAA0-1DD124F38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281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CE2A-34B5-41DA-B95C-AE2FFEF0E0BF}" type="datetimeFigureOut">
              <a:rPr lang="fi-FI" smtClean="0"/>
              <a:t>13.11.2012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00D0-4BDD-42C2-AAA0-1DD124F38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610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CE2A-34B5-41DA-B95C-AE2FFEF0E0BF}" type="datetimeFigureOut">
              <a:rPr lang="fi-FI" smtClean="0"/>
              <a:t>13.11.2012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00D0-4BDD-42C2-AAA0-1DD124F38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776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CE2A-34B5-41DA-B95C-AE2FFEF0E0BF}" type="datetimeFigureOut">
              <a:rPr lang="fi-FI" smtClean="0"/>
              <a:t>13.11.2012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600D0-4BDD-42C2-AAA0-1DD124F38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68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lex.fi/sv/laki/ajantasa/1987/1987038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FI" dirty="0"/>
              <a:t>Personlig assistans ur ett sociologiskt perspektiv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 dirty="0"/>
              <a:t>Forskningsledare Antti </a:t>
            </a:r>
            <a:r>
              <a:rPr lang="sv-FI" dirty="0" smtClean="0"/>
              <a:t>Teittinen</a:t>
            </a:r>
          </a:p>
          <a:p>
            <a:r>
              <a:rPr lang="fi-FI" b="1" dirty="0" err="1"/>
              <a:t>Förbundet</a:t>
            </a:r>
            <a:r>
              <a:rPr lang="fi-FI" b="1" dirty="0"/>
              <a:t> </a:t>
            </a:r>
            <a:r>
              <a:rPr lang="fi-FI" b="1" dirty="0" err="1"/>
              <a:t>Utvecklingsstörning</a:t>
            </a:r>
            <a:r>
              <a:rPr lang="fi-FI" b="1" dirty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89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Praktiska</a:t>
            </a:r>
            <a:r>
              <a:rPr lang="fi-FI" dirty="0"/>
              <a:t> </a:t>
            </a:r>
            <a:r>
              <a:rPr lang="fi-FI" dirty="0" err="1"/>
              <a:t>erfarenheter</a:t>
            </a:r>
            <a:r>
              <a:rPr lang="fi-FI" dirty="0"/>
              <a:t> av </a:t>
            </a:r>
            <a:r>
              <a:rPr lang="fi-FI" dirty="0" err="1"/>
              <a:t>personlig</a:t>
            </a:r>
            <a:r>
              <a:rPr lang="fi-FI" dirty="0"/>
              <a:t> </a:t>
            </a:r>
            <a:r>
              <a:rPr lang="fi-FI" dirty="0" err="1"/>
              <a:t>assistans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fi-FI" dirty="0" err="1" smtClean="0"/>
              <a:t>Utbildning</a:t>
            </a:r>
            <a:endParaRPr lang="fi-FI" dirty="0" smtClean="0"/>
          </a:p>
          <a:p>
            <a:pPr lvl="2"/>
            <a:r>
              <a:rPr lang="fi-FI" dirty="0" smtClean="0"/>
              <a:t>Det </a:t>
            </a:r>
            <a:r>
              <a:rPr lang="fi-FI" dirty="0" err="1" smtClean="0"/>
              <a:t>finns</a:t>
            </a:r>
            <a:r>
              <a:rPr lang="fi-FI" dirty="0" smtClean="0"/>
              <a:t> </a:t>
            </a:r>
            <a:r>
              <a:rPr lang="fi-FI" dirty="0" err="1" smtClean="0"/>
              <a:t>inga</a:t>
            </a:r>
            <a:r>
              <a:rPr lang="fi-FI" dirty="0" smtClean="0"/>
              <a:t> </a:t>
            </a:r>
            <a:r>
              <a:rPr lang="fi-FI" dirty="0" err="1" smtClean="0"/>
              <a:t>formella</a:t>
            </a:r>
            <a:r>
              <a:rPr lang="fi-FI" dirty="0" smtClean="0"/>
              <a:t> </a:t>
            </a:r>
            <a:r>
              <a:rPr lang="fi-FI" dirty="0" err="1" smtClean="0"/>
              <a:t>kvalifikationer</a:t>
            </a:r>
            <a:endParaRPr lang="fi-FI" dirty="0" smtClean="0"/>
          </a:p>
          <a:p>
            <a:pPr lvl="2"/>
            <a:r>
              <a:rPr lang="fi-FI" dirty="0" err="1" smtClean="0"/>
              <a:t>Utbildning</a:t>
            </a:r>
            <a:r>
              <a:rPr lang="fi-FI" dirty="0" smtClean="0"/>
              <a:t> i </a:t>
            </a:r>
            <a:r>
              <a:rPr lang="fi-FI" dirty="0" err="1" smtClean="0"/>
              <a:t>andra</a:t>
            </a:r>
            <a:r>
              <a:rPr lang="fi-FI" dirty="0" smtClean="0"/>
              <a:t> </a:t>
            </a:r>
            <a:r>
              <a:rPr lang="fi-FI" dirty="0" err="1" smtClean="0"/>
              <a:t>stadiet</a:t>
            </a:r>
            <a:r>
              <a:rPr lang="fi-FI" dirty="0" smtClean="0"/>
              <a:t> </a:t>
            </a:r>
            <a:r>
              <a:rPr lang="fi-FI" dirty="0" err="1" smtClean="0"/>
              <a:t>skall</a:t>
            </a:r>
            <a:r>
              <a:rPr lang="fi-FI" dirty="0" smtClean="0"/>
              <a:t> ges:</a:t>
            </a:r>
          </a:p>
          <a:p>
            <a:pPr lvl="3"/>
            <a:r>
              <a:rPr lang="fi-FI" dirty="0" err="1" smtClean="0"/>
              <a:t>T.ex</a:t>
            </a:r>
            <a:r>
              <a:rPr lang="fi-FI" dirty="0" smtClean="0"/>
              <a:t>.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folkhögskolor</a:t>
            </a:r>
            <a:endParaRPr lang="fi-FI" dirty="0"/>
          </a:p>
          <a:p>
            <a:pPr lvl="3"/>
            <a:r>
              <a:rPr lang="fi-FI" dirty="0" smtClean="0"/>
              <a:t> </a:t>
            </a:r>
            <a:r>
              <a:rPr lang="fi-FI" dirty="0" err="1"/>
              <a:t>I</a:t>
            </a:r>
            <a:r>
              <a:rPr lang="fi-FI" dirty="0" err="1" smtClean="0"/>
              <a:t>nnehåller</a:t>
            </a:r>
            <a:r>
              <a:rPr lang="fi-FI" dirty="0" smtClean="0"/>
              <a:t>  </a:t>
            </a:r>
            <a:r>
              <a:rPr lang="fi-FI" dirty="0" err="1" smtClean="0"/>
              <a:t>information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arbetslivet</a:t>
            </a:r>
            <a:r>
              <a:rPr lang="fi-FI" dirty="0" smtClean="0"/>
              <a:t> (</a:t>
            </a:r>
            <a:r>
              <a:rPr lang="fi-FI" dirty="0" err="1" smtClean="0"/>
              <a:t>inkl</a:t>
            </a:r>
            <a:r>
              <a:rPr lang="fi-FI" dirty="0" smtClean="0"/>
              <a:t>. </a:t>
            </a:r>
            <a:r>
              <a:rPr lang="fi-FI" dirty="0" err="1" smtClean="0"/>
              <a:t>Arbetslagstiftning</a:t>
            </a:r>
            <a:r>
              <a:rPr lang="fi-FI" dirty="0" smtClean="0"/>
              <a:t>)</a:t>
            </a:r>
          </a:p>
          <a:p>
            <a:pPr lvl="3"/>
            <a:r>
              <a:rPr lang="fi-FI" dirty="0" err="1"/>
              <a:t>H</a:t>
            </a:r>
            <a:r>
              <a:rPr lang="fi-FI" dirty="0" err="1" smtClean="0"/>
              <a:t>ur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skall</a:t>
            </a:r>
            <a:r>
              <a:rPr lang="fi-FI" dirty="0" smtClean="0"/>
              <a:t>  </a:t>
            </a:r>
            <a:r>
              <a:rPr lang="fi-FI" dirty="0" err="1" smtClean="0"/>
              <a:t>möta</a:t>
            </a:r>
            <a:r>
              <a:rPr lang="fi-FI" dirty="0" smtClean="0"/>
              <a:t> </a:t>
            </a:r>
            <a:r>
              <a:rPr lang="fi-FI" dirty="0" err="1" smtClean="0"/>
              <a:t>personer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funktionshinder</a:t>
            </a:r>
            <a:r>
              <a:rPr lang="fi-FI" dirty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vilka</a:t>
            </a:r>
            <a:r>
              <a:rPr lang="fi-FI" dirty="0" smtClean="0"/>
              <a:t> </a:t>
            </a:r>
            <a:r>
              <a:rPr lang="fi-FI" dirty="0" err="1" smtClean="0"/>
              <a:t>utmaningar</a:t>
            </a:r>
            <a:r>
              <a:rPr lang="fi-FI" dirty="0" smtClean="0"/>
              <a:t>  </a:t>
            </a:r>
            <a:r>
              <a:rPr lang="fi-FI" dirty="0" err="1" smtClean="0"/>
              <a:t>dessa</a:t>
            </a:r>
            <a:r>
              <a:rPr lang="fi-FI" dirty="0" smtClean="0"/>
              <a:t> </a:t>
            </a:r>
            <a:r>
              <a:rPr lang="fi-FI" dirty="0" err="1" smtClean="0"/>
              <a:t>personer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i </a:t>
            </a:r>
            <a:r>
              <a:rPr lang="fi-FI" dirty="0" err="1" smtClean="0"/>
              <a:t>sina</a:t>
            </a:r>
            <a:r>
              <a:rPr lang="fi-FI" dirty="0" smtClean="0"/>
              <a:t> liv</a:t>
            </a:r>
          </a:p>
          <a:p>
            <a:pPr lvl="3"/>
            <a:r>
              <a:rPr lang="fi-FI" dirty="0" smtClean="0"/>
              <a:t>Interaktion  </a:t>
            </a:r>
            <a:endParaRPr lang="fi-FI" dirty="0"/>
          </a:p>
          <a:p>
            <a:pPr lvl="3"/>
            <a:r>
              <a:rPr lang="fi-FI" dirty="0" err="1" smtClean="0"/>
              <a:t>Anställningsfrågor</a:t>
            </a:r>
            <a:endParaRPr lang="fi-FI" dirty="0" smtClean="0"/>
          </a:p>
          <a:p>
            <a:pPr lvl="3"/>
            <a:r>
              <a:rPr lang="fi-FI" dirty="0" err="1"/>
              <a:t>H</a:t>
            </a:r>
            <a:r>
              <a:rPr lang="fi-FI" dirty="0" err="1" smtClean="0"/>
              <a:t>jälpmedel</a:t>
            </a:r>
            <a:r>
              <a:rPr lang="fi-FI" dirty="0" smtClean="0"/>
              <a:t>, </a:t>
            </a:r>
            <a:r>
              <a:rPr lang="fi-FI" dirty="0" err="1" smtClean="0"/>
              <a:t>ergonomi</a:t>
            </a:r>
            <a:r>
              <a:rPr lang="fi-FI" dirty="0" smtClean="0"/>
              <a:t> </a:t>
            </a:r>
            <a:r>
              <a:rPr lang="fi-FI" dirty="0" err="1" smtClean="0"/>
              <a:t>osv</a:t>
            </a:r>
            <a:r>
              <a:rPr lang="fi-FI" dirty="0" smtClean="0"/>
              <a:t>.</a:t>
            </a:r>
          </a:p>
          <a:p>
            <a:pPr lvl="1"/>
            <a:r>
              <a:rPr lang="fi-FI" dirty="0" err="1" smtClean="0"/>
              <a:t>Lämplig</a:t>
            </a:r>
            <a:r>
              <a:rPr lang="fi-FI" dirty="0" smtClean="0"/>
              <a:t> </a:t>
            </a:r>
            <a:r>
              <a:rPr lang="fi-FI" dirty="0" err="1" smtClean="0"/>
              <a:t>erfarenhet</a:t>
            </a:r>
            <a:r>
              <a:rPr lang="fi-FI" dirty="0" smtClean="0"/>
              <a:t> i </a:t>
            </a:r>
            <a:r>
              <a:rPr lang="fi-FI" dirty="0" err="1" smtClean="0"/>
              <a:t>arbetslivet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5940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Sociologiska</a:t>
            </a:r>
            <a:r>
              <a:rPr lang="fi-FI" dirty="0" smtClean="0"/>
              <a:t> </a:t>
            </a:r>
            <a:r>
              <a:rPr lang="fi-FI" dirty="0" err="1" smtClean="0"/>
              <a:t>tolkningar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Personlig</a:t>
            </a:r>
            <a:r>
              <a:rPr lang="fi-FI" dirty="0" smtClean="0"/>
              <a:t> </a:t>
            </a:r>
            <a:r>
              <a:rPr lang="fi-FI" dirty="0" err="1" smtClean="0"/>
              <a:t>assistans</a:t>
            </a:r>
            <a:r>
              <a:rPr lang="fi-FI" dirty="0" smtClean="0"/>
              <a:t> </a:t>
            </a:r>
            <a:r>
              <a:rPr lang="fi-FI" smtClean="0"/>
              <a:t>möjliggör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stöder</a:t>
            </a:r>
            <a:r>
              <a:rPr lang="fi-FI" dirty="0" smtClean="0"/>
              <a:t>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färdigheter</a:t>
            </a:r>
            <a:r>
              <a:rPr lang="fi-FI" dirty="0" smtClean="0"/>
              <a:t> / </a:t>
            </a:r>
            <a:r>
              <a:rPr lang="fi-FI" dirty="0" err="1" smtClean="0"/>
              <a:t>förmågor</a:t>
            </a:r>
            <a:r>
              <a:rPr lang="fi-FI" dirty="0" smtClean="0"/>
              <a:t> </a:t>
            </a:r>
            <a:r>
              <a:rPr lang="fi-FI" dirty="0" err="1" smtClean="0"/>
              <a:t>hos</a:t>
            </a:r>
            <a:r>
              <a:rPr lang="fi-FI" dirty="0" smtClean="0"/>
              <a:t> en person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funktionsstörning</a:t>
            </a:r>
            <a:r>
              <a:rPr lang="fi-FI" dirty="0" smtClean="0"/>
              <a:t> (</a:t>
            </a:r>
            <a:r>
              <a:rPr lang="fi-FI" dirty="0" err="1" smtClean="0"/>
              <a:t>jmf</a:t>
            </a:r>
            <a:r>
              <a:rPr lang="fi-FI" dirty="0" smtClean="0"/>
              <a:t>. Martha </a:t>
            </a:r>
            <a:r>
              <a:rPr lang="fi-FI" dirty="0" err="1" smtClean="0"/>
              <a:t>Nussbaum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Mänsklig</a:t>
            </a:r>
            <a:r>
              <a:rPr lang="fi-FI" dirty="0" smtClean="0"/>
              <a:t> </a:t>
            </a:r>
            <a:r>
              <a:rPr lang="fi-FI" dirty="0" err="1" smtClean="0"/>
              <a:t>förmåga</a:t>
            </a:r>
            <a:r>
              <a:rPr lang="fi-FI" dirty="0" smtClean="0"/>
              <a:t> </a:t>
            </a:r>
            <a:r>
              <a:rPr lang="fi-FI" dirty="0" err="1" smtClean="0"/>
              <a:t>betyder</a:t>
            </a:r>
            <a:r>
              <a:rPr lang="fi-FI" dirty="0" smtClean="0"/>
              <a:t> </a:t>
            </a:r>
            <a:r>
              <a:rPr lang="fi-FI" dirty="0" err="1" smtClean="0"/>
              <a:t>mänsklig</a:t>
            </a:r>
            <a:r>
              <a:rPr lang="fi-FI" dirty="0" smtClean="0"/>
              <a:t> </a:t>
            </a:r>
            <a:r>
              <a:rPr lang="fi-FI" dirty="0" err="1" smtClean="0"/>
              <a:t>värdighet</a:t>
            </a:r>
            <a:r>
              <a:rPr lang="fi-FI" dirty="0" smtClean="0"/>
              <a:t>, </a:t>
            </a:r>
            <a:r>
              <a:rPr lang="fi-FI" dirty="0" err="1" smtClean="0"/>
              <a:t>mänskliga</a:t>
            </a:r>
            <a:r>
              <a:rPr lang="fi-FI" dirty="0" smtClean="0"/>
              <a:t> </a:t>
            </a:r>
            <a:r>
              <a:rPr lang="fi-FI" dirty="0" err="1" smtClean="0"/>
              <a:t>rättigheter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politiska</a:t>
            </a:r>
            <a:r>
              <a:rPr lang="fi-FI" dirty="0" smtClean="0"/>
              <a:t> </a:t>
            </a:r>
            <a:r>
              <a:rPr lang="fi-FI" dirty="0" err="1" smtClean="0"/>
              <a:t>rättigheter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Dessa</a:t>
            </a:r>
            <a:r>
              <a:rPr lang="fi-FI" dirty="0" smtClean="0"/>
              <a:t> </a:t>
            </a:r>
            <a:r>
              <a:rPr lang="fi-FI" dirty="0" err="1" smtClean="0"/>
              <a:t>mål</a:t>
            </a:r>
            <a:r>
              <a:rPr lang="fi-FI" dirty="0" smtClean="0"/>
              <a:t> </a:t>
            </a:r>
            <a:r>
              <a:rPr lang="fi-FI" dirty="0" err="1" smtClean="0"/>
              <a:t>kräver</a:t>
            </a:r>
            <a:r>
              <a:rPr lang="fi-FI" dirty="0" smtClean="0"/>
              <a:t> </a:t>
            </a:r>
            <a:r>
              <a:rPr lang="fi-FI" dirty="0" err="1" smtClean="0"/>
              <a:t>politiska</a:t>
            </a:r>
            <a:r>
              <a:rPr lang="fi-FI" dirty="0" smtClean="0"/>
              <a:t> </a:t>
            </a:r>
            <a:r>
              <a:rPr lang="fi-FI" dirty="0" err="1" smtClean="0"/>
              <a:t>principer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bara</a:t>
            </a:r>
            <a:r>
              <a:rPr lang="fi-FI" dirty="0" smtClean="0"/>
              <a:t> </a:t>
            </a:r>
            <a:r>
              <a:rPr lang="fi-FI" dirty="0" err="1" smtClean="0"/>
              <a:t>fördelning</a:t>
            </a:r>
            <a:r>
              <a:rPr lang="fi-FI" dirty="0" smtClean="0"/>
              <a:t> av </a:t>
            </a:r>
            <a:r>
              <a:rPr lang="fi-FI" dirty="0" err="1" smtClean="0"/>
              <a:t>välfärdsstatens</a:t>
            </a:r>
            <a:r>
              <a:rPr lang="fi-FI" dirty="0" smtClean="0"/>
              <a:t> </a:t>
            </a:r>
            <a:r>
              <a:rPr lang="fi-FI" dirty="0" err="1" smtClean="0"/>
              <a:t>resurser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613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Sociologiska</a:t>
            </a:r>
            <a:r>
              <a:rPr lang="fi-FI" dirty="0"/>
              <a:t> </a:t>
            </a:r>
            <a:r>
              <a:rPr lang="fi-FI" dirty="0" err="1"/>
              <a:t>tolkningar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 smtClean="0"/>
              <a:t>Människor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behov</a:t>
            </a:r>
            <a:r>
              <a:rPr lang="fi-FI" dirty="0" smtClean="0"/>
              <a:t> av </a:t>
            </a:r>
            <a:r>
              <a:rPr lang="fi-FI" dirty="0" err="1" smtClean="0"/>
              <a:t>resurser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smtClean="0"/>
              <a:t> olika</a:t>
            </a:r>
            <a:r>
              <a:rPr lang="fi-FI" dirty="0" smtClean="0"/>
              <a:t> </a:t>
            </a:r>
            <a:r>
              <a:rPr lang="fi-FI" dirty="0" err="1" smtClean="0"/>
              <a:t>sätt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använda</a:t>
            </a:r>
            <a:r>
              <a:rPr lang="fi-FI" dirty="0" smtClean="0"/>
              <a:t> </a:t>
            </a:r>
            <a:r>
              <a:rPr lang="fi-FI" dirty="0" err="1" smtClean="0"/>
              <a:t>resurser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Mänsklig</a:t>
            </a:r>
            <a:r>
              <a:rPr lang="fi-FI" dirty="0" smtClean="0"/>
              <a:t> </a:t>
            </a:r>
            <a:r>
              <a:rPr lang="fi-FI" dirty="0" err="1" smtClean="0"/>
              <a:t>förmåga</a:t>
            </a:r>
            <a:r>
              <a:rPr lang="fi-FI" dirty="0" smtClean="0"/>
              <a:t> </a:t>
            </a:r>
            <a:r>
              <a:rPr lang="fi-FI" dirty="0" err="1" smtClean="0"/>
              <a:t>står</a:t>
            </a:r>
            <a:r>
              <a:rPr lang="fi-FI" dirty="0" smtClean="0"/>
              <a:t> i </a:t>
            </a:r>
            <a:r>
              <a:rPr lang="fi-FI" dirty="0" err="1" smtClean="0"/>
              <a:t>förhållande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tid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rum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Egna</a:t>
            </a:r>
            <a:r>
              <a:rPr lang="fi-FI" dirty="0" smtClean="0"/>
              <a:t> </a:t>
            </a:r>
            <a:r>
              <a:rPr lang="fi-FI" dirty="0" err="1" smtClean="0"/>
              <a:t>förmågor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personliga</a:t>
            </a:r>
            <a:r>
              <a:rPr lang="fi-FI" dirty="0" smtClean="0"/>
              <a:t> </a:t>
            </a:r>
            <a:r>
              <a:rPr lang="fi-FI" dirty="0" err="1" smtClean="0"/>
              <a:t>färdigheter</a:t>
            </a:r>
            <a:r>
              <a:rPr lang="fi-FI" dirty="0" smtClean="0"/>
              <a:t> </a:t>
            </a:r>
            <a:r>
              <a:rPr lang="fi-FI" dirty="0" err="1" smtClean="0"/>
              <a:t>påverkas</a:t>
            </a:r>
            <a:r>
              <a:rPr lang="fi-FI" dirty="0" smtClean="0"/>
              <a:t> av </a:t>
            </a:r>
            <a:r>
              <a:rPr lang="fi-FI" dirty="0" err="1" smtClean="0"/>
              <a:t>yttre</a:t>
            </a:r>
            <a:r>
              <a:rPr lang="fi-FI" dirty="0" smtClean="0"/>
              <a:t> </a:t>
            </a:r>
            <a:r>
              <a:rPr lang="fi-FI" dirty="0" err="1" smtClean="0"/>
              <a:t>miljö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omgivning</a:t>
            </a:r>
            <a:r>
              <a:rPr lang="fi-FI" dirty="0" smtClean="0"/>
              <a:t>,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vice</a:t>
            </a:r>
            <a:r>
              <a:rPr lang="fi-FI" dirty="0" smtClean="0"/>
              <a:t> </a:t>
            </a:r>
            <a:r>
              <a:rPr lang="fi-FI" dirty="0" err="1" smtClean="0"/>
              <a:t>versa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Människor</a:t>
            </a:r>
            <a:r>
              <a:rPr lang="fi-FI" dirty="0" smtClean="0"/>
              <a:t> </a:t>
            </a:r>
            <a:r>
              <a:rPr lang="fi-FI" dirty="0" err="1" smtClean="0"/>
              <a:t>måste</a:t>
            </a:r>
            <a:r>
              <a:rPr lang="fi-FI" dirty="0" smtClean="0"/>
              <a:t> ha </a:t>
            </a:r>
            <a:r>
              <a:rPr lang="fi-FI" dirty="0" err="1" smtClean="0"/>
              <a:t>möjligheter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utveckla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lära</a:t>
            </a:r>
            <a:r>
              <a:rPr lang="fi-FI" dirty="0" smtClean="0"/>
              <a:t> </a:t>
            </a:r>
            <a:r>
              <a:rPr lang="fi-FI" dirty="0" err="1" smtClean="0"/>
              <a:t>sig</a:t>
            </a:r>
            <a:r>
              <a:rPr lang="fi-FI" dirty="0" smtClean="0"/>
              <a:t> </a:t>
            </a:r>
            <a:r>
              <a:rPr lang="fi-FI" dirty="0" err="1" smtClean="0"/>
              <a:t>helt</a:t>
            </a:r>
            <a:r>
              <a:rPr lang="fi-FI" dirty="0" smtClean="0"/>
              <a:t> </a:t>
            </a:r>
            <a:r>
              <a:rPr lang="fi-FI" dirty="0" err="1" smtClean="0"/>
              <a:t>nya</a:t>
            </a:r>
            <a:r>
              <a:rPr lang="fi-FI" dirty="0" smtClean="0"/>
              <a:t> </a:t>
            </a:r>
            <a:r>
              <a:rPr lang="fi-FI" dirty="0" err="1" smtClean="0"/>
              <a:t>färdigheter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nyttja</a:t>
            </a:r>
            <a:r>
              <a:rPr lang="fi-FI" dirty="0" smtClean="0"/>
              <a:t> </a:t>
            </a:r>
            <a:r>
              <a:rPr lang="fi-FI" dirty="0" err="1" smtClean="0"/>
              <a:t>dessa</a:t>
            </a:r>
            <a:r>
              <a:rPr lang="fi-FI" dirty="0" smtClean="0"/>
              <a:t> i </a:t>
            </a:r>
            <a:r>
              <a:rPr lang="fi-FI" dirty="0" err="1" smtClean="0"/>
              <a:t>samhället</a:t>
            </a:r>
            <a:r>
              <a:rPr lang="fi-FI" dirty="0" smtClean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056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Utgångspunkter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Lagstiftning</a:t>
            </a:r>
            <a:endParaRPr lang="sv-FI" dirty="0" smtClean="0"/>
          </a:p>
          <a:p>
            <a:pPr lvl="1"/>
            <a:r>
              <a:rPr lang="fi-FI" dirty="0" err="1" smtClean="0"/>
              <a:t>Socialvårdslagen</a:t>
            </a:r>
            <a:endParaRPr lang="fi-FI" dirty="0" smtClean="0"/>
          </a:p>
          <a:p>
            <a:pPr lvl="2"/>
            <a:r>
              <a:rPr lang="sv-SE" dirty="0" smtClean="0"/>
              <a:t>Lag om service och stöd på grund av handikapp 3.4.1987/380</a:t>
            </a:r>
          </a:p>
          <a:p>
            <a:pPr lvl="3"/>
            <a:r>
              <a:rPr lang="fi-FI" dirty="0" smtClean="0"/>
              <a:t>8 c § </a:t>
            </a:r>
            <a:r>
              <a:rPr lang="fi-FI" dirty="0" smtClean="0">
                <a:hlinkClick r:id="rId2" tooltip="Linkki muutossäädöksen voimaantulotietoihin"/>
              </a:rPr>
              <a:t>(19.12.2008/981)</a:t>
            </a:r>
            <a:r>
              <a:rPr lang="fi-FI" dirty="0" smtClean="0"/>
              <a:t>  </a:t>
            </a:r>
            <a:r>
              <a:rPr lang="fi-FI" dirty="0" err="1" smtClean="0"/>
              <a:t>Personlig</a:t>
            </a:r>
            <a:r>
              <a:rPr lang="fi-FI" dirty="0" smtClean="0"/>
              <a:t> </a:t>
            </a:r>
            <a:r>
              <a:rPr lang="fi-FI" dirty="0" err="1" smtClean="0"/>
              <a:t>assistans</a:t>
            </a:r>
            <a:endParaRPr lang="fi-FI" dirty="0"/>
          </a:p>
          <a:p>
            <a:pPr lvl="3"/>
            <a:r>
              <a:rPr lang="sv-SE" dirty="0" smtClean="0"/>
              <a:t>8 d § </a:t>
            </a:r>
            <a:r>
              <a:rPr lang="sv-SE" dirty="0" smtClean="0">
                <a:hlinkClick r:id="rId2" tooltip="Linkki muutossäädöksen voimaantulotietoihin"/>
              </a:rPr>
              <a:t>(19.12.2008/981)</a:t>
            </a:r>
            <a:r>
              <a:rPr lang="sv-SE" dirty="0" smtClean="0"/>
              <a:t>  Sätt att ordna personlig assistans</a:t>
            </a:r>
          </a:p>
          <a:p>
            <a:r>
              <a:rPr lang="sv-SE" dirty="0" smtClean="0"/>
              <a:t>Praktiska erfarenheter av personlig assistans</a:t>
            </a:r>
          </a:p>
          <a:p>
            <a:r>
              <a:rPr lang="sv-SE" dirty="0" smtClean="0"/>
              <a:t>Sociologiska tolkningar</a:t>
            </a:r>
            <a:endParaRPr lang="fi-FI" b="1" dirty="0" smtClean="0"/>
          </a:p>
          <a:p>
            <a:pPr lvl="3"/>
            <a:endParaRPr lang="fi-FI" b="1" dirty="0"/>
          </a:p>
          <a:p>
            <a:pPr lvl="3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53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-245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FI" dirty="0"/>
              <a:t/>
            </a:r>
            <a:br>
              <a:rPr lang="sv-FI" dirty="0"/>
            </a:br>
            <a:r>
              <a:rPr lang="sv-FI" dirty="0"/>
              <a:t>Lagstiftning</a:t>
            </a:r>
            <a:r>
              <a:rPr lang="sv-FI" dirty="0" smtClean="0"/>
              <a:t/>
            </a:r>
            <a:br>
              <a:rPr lang="sv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b="1" dirty="0" smtClean="0"/>
              <a:t>Socialvårdslagen </a:t>
            </a:r>
            <a:endParaRPr lang="sv-SE" dirty="0" smtClean="0"/>
          </a:p>
          <a:p>
            <a:pPr lvl="1"/>
            <a:r>
              <a:rPr lang="sv-SE" dirty="0" smtClean="0"/>
              <a:t>Socialväsendet i kommunen ansvarar för servicen</a:t>
            </a:r>
          </a:p>
          <a:p>
            <a:pPr lvl="1"/>
            <a:r>
              <a:rPr lang="sv-SE" dirty="0" smtClean="0"/>
              <a:t>Allmän lag</a:t>
            </a:r>
          </a:p>
          <a:p>
            <a:pPr lvl="1"/>
            <a:r>
              <a:rPr lang="sv-SE" dirty="0" smtClean="0"/>
              <a:t>Socialt arbete</a:t>
            </a:r>
          </a:p>
          <a:p>
            <a:pPr lvl="1"/>
            <a:r>
              <a:rPr lang="sv-SE" dirty="0" smtClean="0"/>
              <a:t>Fostran och familjerådgivning</a:t>
            </a:r>
          </a:p>
          <a:p>
            <a:pPr lvl="1"/>
            <a:r>
              <a:rPr lang="sv-SE" dirty="0" smtClean="0"/>
              <a:t>Hemtjänst</a:t>
            </a:r>
          </a:p>
          <a:p>
            <a:pPr lvl="1"/>
            <a:r>
              <a:rPr lang="sv-SE" dirty="0" smtClean="0"/>
              <a:t>Boendetjänster</a:t>
            </a:r>
          </a:p>
          <a:p>
            <a:pPr lvl="1"/>
            <a:r>
              <a:rPr lang="sv-SE" dirty="0" smtClean="0"/>
              <a:t>Institutionsvård</a:t>
            </a:r>
          </a:p>
          <a:p>
            <a:pPr lvl="1"/>
            <a:r>
              <a:rPr lang="sv-SE" dirty="0" smtClean="0"/>
              <a:t>Familjevård</a:t>
            </a:r>
          </a:p>
          <a:p>
            <a:pPr lvl="1"/>
            <a:r>
              <a:rPr lang="sv-SE" dirty="0" smtClean="0"/>
              <a:t>Verksamhet som stöder sysselsättningen av funktionshindrade personer</a:t>
            </a:r>
          </a:p>
          <a:p>
            <a:pPr lvl="1"/>
            <a:r>
              <a:rPr lang="sv-SE" dirty="0" smtClean="0"/>
              <a:t>Arbetsverksamhet för funktionshindrade personer</a:t>
            </a:r>
          </a:p>
          <a:p>
            <a:pPr lvl="1"/>
            <a:r>
              <a:rPr lang="sv-SE" dirty="0" smtClean="0"/>
              <a:t>Åtgärder som förstärker underhållsbidraget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02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Lagstiftning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2" indent="-342900"/>
            <a:r>
              <a:rPr lang="sv-SE" sz="3200" b="1" dirty="0" smtClean="0"/>
              <a:t>Lag om service och stöd på grund av handikapp 3.4.1987/380</a:t>
            </a:r>
          </a:p>
          <a:p>
            <a:pPr lvl="1"/>
            <a:r>
              <a:rPr lang="sv-SE" sz="3200" dirty="0" smtClean="0"/>
              <a:t>Socialväsendet i kommunen ansvarar för servicen</a:t>
            </a:r>
          </a:p>
          <a:p>
            <a:pPr lvl="1"/>
            <a:r>
              <a:rPr lang="sv-SE" sz="3200" dirty="0" smtClean="0"/>
              <a:t>Bedömning av servicebehov och serviceplan</a:t>
            </a:r>
          </a:p>
          <a:p>
            <a:pPr lvl="1"/>
            <a:r>
              <a:rPr lang="sv-SE" sz="3200" dirty="0" smtClean="0"/>
              <a:t>Primär lag i förhållande till specialomsorgslagen</a:t>
            </a:r>
          </a:p>
          <a:p>
            <a:pPr lvl="1"/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92498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Lagstiftning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sv-SE" sz="1800" b="1" dirty="0" smtClean="0"/>
              <a:t>Tjänster och stödåtgärder som omfattas av kommunens särskilda skyldigheter att ordna service:</a:t>
            </a:r>
            <a:endParaRPr lang="sv-SE" sz="1800" dirty="0" smtClean="0"/>
          </a:p>
          <a:p>
            <a:pPr lvl="2"/>
            <a:r>
              <a:rPr lang="sv-SE" sz="1800" dirty="0" smtClean="0"/>
              <a:t>Ändringsarbeten i bostaden</a:t>
            </a:r>
          </a:p>
          <a:p>
            <a:pPr lvl="2"/>
            <a:r>
              <a:rPr lang="sv-SE" sz="1800" dirty="0" smtClean="0"/>
              <a:t>Redskap och anordningar (hjälpmedel) som hör till bostaden</a:t>
            </a:r>
          </a:p>
          <a:p>
            <a:pPr lvl="2"/>
            <a:r>
              <a:rPr lang="sv-SE" sz="1800" b="1" dirty="0" smtClean="0"/>
              <a:t>Personlig assistans</a:t>
            </a:r>
          </a:p>
          <a:p>
            <a:pPr lvl="2"/>
            <a:r>
              <a:rPr lang="sv-SE" sz="1800" dirty="0" smtClean="0"/>
              <a:t>Färdtjänster och ledsagartjänster</a:t>
            </a:r>
          </a:p>
          <a:p>
            <a:pPr lvl="2"/>
            <a:r>
              <a:rPr lang="sv-SE" sz="1800" dirty="0" smtClean="0"/>
              <a:t>Serviceboende</a:t>
            </a:r>
          </a:p>
          <a:p>
            <a:pPr lvl="2"/>
            <a:r>
              <a:rPr lang="sv-SE" sz="1800" dirty="0" smtClean="0"/>
              <a:t>Dagverksamhet</a:t>
            </a:r>
          </a:p>
          <a:p>
            <a:pPr lvl="1"/>
            <a:r>
              <a:rPr lang="sv-SE" sz="1800" b="1" dirty="0" smtClean="0"/>
              <a:t>Anslagsbundna tjänster och stödåtgärder</a:t>
            </a:r>
            <a:endParaRPr lang="sv-SE" sz="1800" dirty="0" smtClean="0"/>
          </a:p>
          <a:p>
            <a:pPr lvl="2"/>
            <a:r>
              <a:rPr lang="sv-SE" sz="1800" dirty="0" smtClean="0"/>
              <a:t>Anpassningsträning</a:t>
            </a:r>
          </a:p>
          <a:p>
            <a:pPr lvl="2"/>
            <a:r>
              <a:rPr lang="sv-SE" sz="1800" dirty="0" smtClean="0"/>
              <a:t>Ekonomiskt stöd för redskap, apparatur och anordningar</a:t>
            </a:r>
          </a:p>
          <a:p>
            <a:pPr lvl="2"/>
            <a:r>
              <a:rPr lang="sv-SE" sz="1800" dirty="0" smtClean="0"/>
              <a:t>Ersättning för specialdiet</a:t>
            </a:r>
          </a:p>
          <a:p>
            <a:pPr lvl="2"/>
            <a:r>
              <a:rPr lang="sv-SE" sz="1800" dirty="0" smtClean="0"/>
              <a:t>Ersättning för särskild beklädnad</a:t>
            </a:r>
          </a:p>
          <a:p>
            <a:pPr lvl="2"/>
            <a:r>
              <a:rPr lang="sv-SE" sz="1800" dirty="0" smtClean="0"/>
              <a:t>Övriga behövliga tjänster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01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Lagstiftning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skall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ordna</a:t>
            </a:r>
            <a:r>
              <a:rPr lang="fi-FI" dirty="0" smtClean="0"/>
              <a:t> </a:t>
            </a:r>
            <a:r>
              <a:rPr lang="fi-FI" dirty="0" err="1" smtClean="0"/>
              <a:t>personlig</a:t>
            </a:r>
            <a:r>
              <a:rPr lang="fi-FI" dirty="0" smtClean="0"/>
              <a:t> </a:t>
            </a:r>
            <a:r>
              <a:rPr lang="fi-FI" dirty="0" err="1" smtClean="0"/>
              <a:t>assistans</a:t>
            </a:r>
            <a:r>
              <a:rPr lang="fi-FI" dirty="0" smtClean="0"/>
              <a:t>?:</a:t>
            </a:r>
            <a:endParaRPr lang="fi-FI" dirty="0"/>
          </a:p>
          <a:p>
            <a:pPr lvl="1"/>
            <a:r>
              <a:rPr lang="sv-SE" dirty="0" smtClean="0"/>
              <a:t>Kommuner kan ersätta för de kostnader, </a:t>
            </a:r>
            <a:r>
              <a:rPr lang="sv-SE" dirty="0" smtClean="0"/>
              <a:t>inklusive </a:t>
            </a:r>
            <a:r>
              <a:rPr lang="sv-SE" dirty="0" smtClean="0"/>
              <a:t>de avgifter och ersättningar som en arbetsgivare </a:t>
            </a:r>
            <a:r>
              <a:rPr lang="sv-SE" dirty="0" smtClean="0"/>
              <a:t>skall </a:t>
            </a:r>
            <a:r>
              <a:rPr lang="sv-SE" dirty="0" smtClean="0"/>
              <a:t>betala enligt lag, som avlönandet av en personlig assistent. </a:t>
            </a:r>
          </a:p>
          <a:p>
            <a:pPr lvl="1"/>
            <a:r>
              <a:rPr lang="sv-SE" dirty="0" smtClean="0"/>
              <a:t>Kommuner kan ge den servicesedel som uppgår till ett skäligt värde och med vilken personen i fråga kan skaffa assistentservice.</a:t>
            </a:r>
          </a:p>
          <a:p>
            <a:pPr lvl="1"/>
            <a:r>
              <a:rPr lang="sv-SE" dirty="0" smtClean="0"/>
              <a:t>Kommuner kan skaffa assistentservice av en offentlig eller privat serviceproducent eller genom att själv ordna servicen eller ingå avtal om servicen med en annan kommun eller andra kommuner.</a:t>
            </a:r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783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Lagstiftning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Utvecklingsbehov</a:t>
            </a:r>
            <a:r>
              <a:rPr lang="fi-FI" dirty="0" smtClean="0"/>
              <a:t> i </a:t>
            </a:r>
            <a:r>
              <a:rPr lang="fi-FI" dirty="0" err="1" smtClean="0"/>
              <a:t>lagstiftningen</a:t>
            </a:r>
            <a:endParaRPr lang="fi-FI" dirty="0"/>
          </a:p>
          <a:p>
            <a:pPr lvl="1"/>
            <a:r>
              <a:rPr lang="fi-FI" sz="2400" dirty="0" err="1" smtClean="0"/>
              <a:t>Personlig</a:t>
            </a:r>
            <a:r>
              <a:rPr lang="fi-FI" sz="2400" dirty="0" smtClean="0"/>
              <a:t> </a:t>
            </a:r>
            <a:r>
              <a:rPr lang="fi-FI" sz="2400" dirty="0" err="1" smtClean="0"/>
              <a:t>assistans</a:t>
            </a:r>
            <a:r>
              <a:rPr lang="fi-FI" sz="2400" dirty="0" smtClean="0"/>
              <a:t> </a:t>
            </a:r>
            <a:r>
              <a:rPr lang="fi-FI" sz="2400" dirty="0" err="1" smtClean="0"/>
              <a:t>borde</a:t>
            </a:r>
            <a:r>
              <a:rPr lang="fi-FI" sz="2400" dirty="0" smtClean="0"/>
              <a:t> </a:t>
            </a:r>
            <a:r>
              <a:rPr lang="fi-FI" sz="2400" dirty="0" err="1" smtClean="0"/>
              <a:t>betyda</a:t>
            </a:r>
            <a:r>
              <a:rPr lang="fi-FI" sz="2400" dirty="0" smtClean="0"/>
              <a:t>, </a:t>
            </a:r>
            <a:r>
              <a:rPr lang="fi-FI" sz="2400" dirty="0" err="1" smtClean="0"/>
              <a:t>att</a:t>
            </a:r>
            <a:r>
              <a:rPr lang="fi-FI" sz="2400" dirty="0" smtClean="0"/>
              <a:t> </a:t>
            </a:r>
            <a:r>
              <a:rPr lang="fi-FI" sz="2400" dirty="0" err="1" smtClean="0"/>
              <a:t>kontinuerligt</a:t>
            </a:r>
            <a:r>
              <a:rPr lang="fi-FI" sz="2400" dirty="0" smtClean="0"/>
              <a:t> </a:t>
            </a:r>
            <a:r>
              <a:rPr lang="fi-FI" sz="2400" dirty="0" err="1" smtClean="0"/>
              <a:t>behov</a:t>
            </a:r>
            <a:r>
              <a:rPr lang="fi-FI" sz="2400" dirty="0" smtClean="0"/>
              <a:t> av </a:t>
            </a:r>
            <a:r>
              <a:rPr lang="fi-FI" sz="2400" dirty="0" err="1" smtClean="0"/>
              <a:t>stöd</a:t>
            </a:r>
            <a:r>
              <a:rPr lang="fi-FI" sz="2400" dirty="0" smtClean="0"/>
              <a:t> </a:t>
            </a:r>
            <a:r>
              <a:rPr lang="fi-FI" sz="2400" dirty="0" err="1" smtClean="0"/>
              <a:t>inte</a:t>
            </a:r>
            <a:r>
              <a:rPr lang="fi-FI" sz="2400" dirty="0" smtClean="0"/>
              <a:t> </a:t>
            </a:r>
            <a:r>
              <a:rPr lang="fi-FI" sz="2400" dirty="0" err="1" smtClean="0"/>
              <a:t>är</a:t>
            </a:r>
            <a:r>
              <a:rPr lang="fi-FI" sz="2400" dirty="0" smtClean="0"/>
              <a:t> </a:t>
            </a:r>
            <a:r>
              <a:rPr lang="fi-FI" sz="2400" dirty="0" err="1" smtClean="0"/>
              <a:t>barriären</a:t>
            </a:r>
            <a:r>
              <a:rPr lang="fi-FI" sz="2400" dirty="0" smtClean="0"/>
              <a:t> för </a:t>
            </a:r>
            <a:r>
              <a:rPr lang="fi-FI" sz="2400" dirty="0" err="1" smtClean="0"/>
              <a:t>att</a:t>
            </a:r>
            <a:r>
              <a:rPr lang="fi-FI" sz="2400" dirty="0" smtClean="0"/>
              <a:t> </a:t>
            </a:r>
            <a:r>
              <a:rPr lang="fi-FI" sz="2400" dirty="0" err="1" smtClean="0"/>
              <a:t>få</a:t>
            </a:r>
            <a:r>
              <a:rPr lang="fi-FI" sz="2400" dirty="0" smtClean="0"/>
              <a:t>  </a:t>
            </a:r>
            <a:r>
              <a:rPr lang="fi-FI" sz="2400" dirty="0" err="1" smtClean="0"/>
              <a:t>personlig</a:t>
            </a:r>
            <a:r>
              <a:rPr lang="fi-FI" sz="2400" dirty="0" smtClean="0"/>
              <a:t> </a:t>
            </a:r>
            <a:r>
              <a:rPr lang="fi-FI" sz="2400" dirty="0" err="1" smtClean="0"/>
              <a:t>assistans</a:t>
            </a:r>
            <a:r>
              <a:rPr lang="fi-FI" sz="2400" dirty="0" smtClean="0"/>
              <a:t>. </a:t>
            </a:r>
            <a:r>
              <a:rPr lang="fi-FI" sz="2400" dirty="0" err="1" smtClean="0"/>
              <a:t>Högsta</a:t>
            </a:r>
            <a:r>
              <a:rPr lang="fi-FI" sz="2400" dirty="0" smtClean="0"/>
              <a:t> </a:t>
            </a:r>
            <a:r>
              <a:rPr lang="fi-FI" sz="2400" dirty="0" err="1" smtClean="0"/>
              <a:t>förvaltningsdomstolen</a:t>
            </a:r>
            <a:r>
              <a:rPr lang="fi-FI" sz="2400" dirty="0" smtClean="0"/>
              <a:t>, </a:t>
            </a:r>
            <a:r>
              <a:rPr lang="fi-FI" sz="2400" dirty="0" err="1" smtClean="0"/>
              <a:t>beslut</a:t>
            </a:r>
            <a:r>
              <a:rPr lang="fi-FI" sz="2400" dirty="0" smtClean="0"/>
              <a:t> 2012:36 </a:t>
            </a:r>
            <a:r>
              <a:rPr lang="fi-FI" sz="2400" dirty="0" err="1" smtClean="0"/>
              <a:t>och</a:t>
            </a:r>
            <a:r>
              <a:rPr lang="fi-FI" sz="2400" dirty="0" smtClean="0"/>
              <a:t> 2012:46.</a:t>
            </a:r>
          </a:p>
          <a:p>
            <a:pPr lvl="1"/>
            <a:r>
              <a:rPr lang="fi-FI" sz="2400" dirty="0" smtClean="0"/>
              <a:t>Ett </a:t>
            </a:r>
            <a:r>
              <a:rPr lang="fi-FI" sz="2400" dirty="0" err="1" smtClean="0"/>
              <a:t>behov</a:t>
            </a:r>
            <a:r>
              <a:rPr lang="fi-FI" sz="2400" dirty="0" smtClean="0"/>
              <a:t> av </a:t>
            </a:r>
            <a:r>
              <a:rPr lang="fi-FI" sz="2400" dirty="0" err="1" smtClean="0"/>
              <a:t>uppföljning</a:t>
            </a:r>
            <a:r>
              <a:rPr lang="fi-FI" sz="2400" dirty="0" smtClean="0"/>
              <a:t>  - för </a:t>
            </a:r>
            <a:r>
              <a:rPr lang="fi-FI" sz="2400" dirty="0" err="1" smtClean="0"/>
              <a:t>att</a:t>
            </a:r>
            <a:r>
              <a:rPr lang="fi-FI" sz="2400" dirty="0" smtClean="0"/>
              <a:t> </a:t>
            </a:r>
            <a:r>
              <a:rPr lang="fi-FI" sz="2400" dirty="0" err="1" smtClean="0"/>
              <a:t>få</a:t>
            </a:r>
            <a:r>
              <a:rPr lang="fi-FI" sz="2400" dirty="0" smtClean="0"/>
              <a:t> </a:t>
            </a:r>
            <a:r>
              <a:rPr lang="fi-FI" sz="2400" dirty="0" err="1" smtClean="0"/>
              <a:t>service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tjänster</a:t>
            </a:r>
            <a:r>
              <a:rPr lang="fi-FI" sz="2400" dirty="0" smtClean="0"/>
              <a:t> </a:t>
            </a:r>
            <a:r>
              <a:rPr lang="fi-FI" sz="2400" dirty="0" err="1" smtClean="0"/>
              <a:t>även</a:t>
            </a:r>
            <a:r>
              <a:rPr lang="fi-FI" sz="2400" dirty="0" smtClean="0"/>
              <a:t> </a:t>
            </a:r>
            <a:r>
              <a:rPr lang="fi-FI" sz="2400" dirty="0" err="1" smtClean="0"/>
              <a:t>om</a:t>
            </a:r>
            <a:r>
              <a:rPr lang="fi-FI" sz="2400" dirty="0" smtClean="0"/>
              <a:t> </a:t>
            </a:r>
            <a:r>
              <a:rPr lang="fi-FI" sz="2400" dirty="0" err="1" smtClean="0"/>
              <a:t>personen</a:t>
            </a:r>
            <a:r>
              <a:rPr lang="fi-FI" sz="2400" dirty="0" smtClean="0"/>
              <a:t> </a:t>
            </a:r>
            <a:r>
              <a:rPr lang="fi-FI" sz="2400" dirty="0" err="1" smtClean="0"/>
              <a:t>själv</a:t>
            </a:r>
            <a:r>
              <a:rPr lang="fi-FI" sz="2400" dirty="0" smtClean="0"/>
              <a:t> </a:t>
            </a:r>
            <a:r>
              <a:rPr lang="fi-FI" sz="2400" dirty="0" err="1" smtClean="0"/>
              <a:t>inte</a:t>
            </a:r>
            <a:r>
              <a:rPr lang="fi-FI" sz="2400" dirty="0" smtClean="0"/>
              <a:t> </a:t>
            </a:r>
            <a:r>
              <a:rPr lang="fi-FI" sz="2400" dirty="0" err="1" smtClean="0"/>
              <a:t>har</a:t>
            </a:r>
            <a:r>
              <a:rPr lang="fi-FI" sz="2400" dirty="0" smtClean="0"/>
              <a:t> </a:t>
            </a:r>
            <a:r>
              <a:rPr lang="fi-FI" sz="2400" dirty="0" err="1" smtClean="0"/>
              <a:t>resurser</a:t>
            </a:r>
            <a:r>
              <a:rPr lang="fi-FI" sz="2400" dirty="0" smtClean="0"/>
              <a:t> </a:t>
            </a:r>
            <a:r>
              <a:rPr lang="fi-FI" sz="2400" dirty="0" err="1" smtClean="0"/>
              <a:t>att</a:t>
            </a:r>
            <a:r>
              <a:rPr lang="fi-FI" sz="2400" dirty="0" smtClean="0"/>
              <a:t> </a:t>
            </a:r>
            <a:r>
              <a:rPr lang="fi-FI" sz="2400" dirty="0" err="1" smtClean="0"/>
              <a:t>definiera</a:t>
            </a:r>
            <a:r>
              <a:rPr lang="fi-FI" sz="2400" dirty="0" smtClean="0"/>
              <a:t> </a:t>
            </a:r>
            <a:r>
              <a:rPr lang="fi-FI" sz="2400" dirty="0" err="1" smtClean="0"/>
              <a:t>sitt</a:t>
            </a:r>
            <a:r>
              <a:rPr lang="fi-FI" sz="2400" dirty="0" smtClean="0"/>
              <a:t> </a:t>
            </a:r>
            <a:r>
              <a:rPr lang="fi-FI" sz="2400" dirty="0" err="1" smtClean="0"/>
              <a:t>behov</a:t>
            </a:r>
            <a:r>
              <a:rPr lang="fi-FI" sz="2400" dirty="0" smtClean="0"/>
              <a:t> av </a:t>
            </a:r>
            <a:r>
              <a:rPr lang="fi-FI" sz="2400" dirty="0" err="1" smtClean="0"/>
              <a:t>personlig</a:t>
            </a:r>
            <a:r>
              <a:rPr lang="fi-FI" sz="2400" dirty="0" smtClean="0"/>
              <a:t> </a:t>
            </a:r>
            <a:r>
              <a:rPr lang="fi-FI" sz="2400" dirty="0" err="1" smtClean="0"/>
              <a:t>assistans</a:t>
            </a:r>
            <a:r>
              <a:rPr lang="fi-FI" sz="2400" dirty="0" smtClean="0"/>
              <a:t>.</a:t>
            </a:r>
            <a:endParaRPr lang="fi-FI" sz="2400" dirty="0"/>
          </a:p>
          <a:p>
            <a:pPr lvl="1"/>
            <a:r>
              <a:rPr lang="fi-FI" sz="2400" dirty="0" err="1" smtClean="0"/>
              <a:t>Att</a:t>
            </a:r>
            <a:r>
              <a:rPr lang="fi-FI" sz="2400" dirty="0" smtClean="0"/>
              <a:t> </a:t>
            </a:r>
            <a:r>
              <a:rPr lang="fi-FI" sz="2400" dirty="0" err="1" smtClean="0"/>
              <a:t>stöda</a:t>
            </a:r>
            <a:r>
              <a:rPr lang="fi-FI" sz="2400" dirty="0" smtClean="0"/>
              <a:t> </a:t>
            </a:r>
            <a:r>
              <a:rPr lang="fi-FI" sz="2400" dirty="0" err="1" smtClean="0"/>
              <a:t>mobilitet</a:t>
            </a:r>
            <a:r>
              <a:rPr lang="fi-FI" sz="2400" dirty="0" smtClean="0"/>
              <a:t> </a:t>
            </a:r>
            <a:r>
              <a:rPr lang="fi-FI" sz="2400" dirty="0"/>
              <a:t>i</a:t>
            </a:r>
            <a:r>
              <a:rPr lang="fi-FI" sz="2400" dirty="0" smtClean="0"/>
              <a:t> </a:t>
            </a:r>
            <a:r>
              <a:rPr lang="fi-FI" sz="2400" dirty="0" err="1" smtClean="0"/>
              <a:t>dess</a:t>
            </a:r>
            <a:r>
              <a:rPr lang="fi-FI" sz="2400" dirty="0" smtClean="0"/>
              <a:t> </a:t>
            </a:r>
            <a:r>
              <a:rPr lang="fi-FI" sz="2400" dirty="0" err="1" smtClean="0"/>
              <a:t>individuella</a:t>
            </a:r>
            <a:r>
              <a:rPr lang="fi-FI" sz="2400" dirty="0" smtClean="0"/>
              <a:t> </a:t>
            </a:r>
            <a:r>
              <a:rPr lang="fi-FI" sz="2400" dirty="0" err="1" smtClean="0"/>
              <a:t>omfattning</a:t>
            </a:r>
            <a:r>
              <a:rPr lang="fi-FI" sz="2400" dirty="0" smtClean="0"/>
              <a:t>, </a:t>
            </a:r>
            <a:r>
              <a:rPr lang="fi-FI" sz="2400" dirty="0" err="1" smtClean="0"/>
              <a:t>ändringar</a:t>
            </a:r>
            <a:r>
              <a:rPr lang="fi-FI" sz="2400" dirty="0" smtClean="0"/>
              <a:t> i </a:t>
            </a:r>
            <a:r>
              <a:rPr lang="fi-FI" sz="2400" dirty="0" err="1" smtClean="0"/>
              <a:t>kommunernas</a:t>
            </a:r>
            <a:r>
              <a:rPr lang="fi-FI" sz="2400" dirty="0" smtClean="0"/>
              <a:t> </a:t>
            </a:r>
            <a:r>
              <a:rPr lang="fi-FI" sz="2400" dirty="0" err="1" smtClean="0"/>
              <a:t>struktur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utvecklingen</a:t>
            </a:r>
            <a:r>
              <a:rPr lang="fi-FI" sz="2400" dirty="0" smtClean="0"/>
              <a:t> av de </a:t>
            </a:r>
            <a:r>
              <a:rPr lang="fi-FI" sz="2400" dirty="0" err="1" smtClean="0"/>
              <a:t>allmänna</a:t>
            </a:r>
            <a:r>
              <a:rPr lang="fi-FI" sz="2400" dirty="0" smtClean="0"/>
              <a:t> </a:t>
            </a:r>
            <a:r>
              <a:rPr lang="fi-FI" sz="2400" dirty="0" err="1" smtClean="0"/>
              <a:t>tjänsterna</a:t>
            </a:r>
            <a:r>
              <a:rPr lang="fi-FI" sz="2400" dirty="0" smtClean="0"/>
              <a:t>.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65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Praktiska</a:t>
            </a:r>
            <a:r>
              <a:rPr lang="fi-FI" dirty="0" smtClean="0"/>
              <a:t> </a:t>
            </a:r>
            <a:r>
              <a:rPr lang="fi-FI" dirty="0" err="1" smtClean="0"/>
              <a:t>erfarenheter</a:t>
            </a:r>
            <a:r>
              <a:rPr lang="fi-FI" dirty="0" smtClean="0"/>
              <a:t> av </a:t>
            </a:r>
            <a:r>
              <a:rPr lang="fi-FI" dirty="0" err="1" smtClean="0"/>
              <a:t>personlig</a:t>
            </a:r>
            <a:r>
              <a:rPr lang="fi-FI" dirty="0" smtClean="0"/>
              <a:t> </a:t>
            </a:r>
            <a:r>
              <a:rPr lang="fi-FI" dirty="0" err="1" smtClean="0"/>
              <a:t>assistans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Alla </a:t>
            </a:r>
            <a:r>
              <a:rPr lang="fi-FI" dirty="0" err="1" smtClean="0"/>
              <a:t>vill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vara </a:t>
            </a:r>
            <a:r>
              <a:rPr lang="fi-FI" dirty="0" err="1" smtClean="0"/>
              <a:t>arbetsgivare</a:t>
            </a:r>
            <a:r>
              <a:rPr lang="fi-FI" dirty="0" smtClean="0"/>
              <a:t>  </a:t>
            </a:r>
            <a:r>
              <a:rPr lang="fi-FI" dirty="0" err="1" smtClean="0"/>
              <a:t>till</a:t>
            </a:r>
            <a:r>
              <a:rPr lang="fi-FI" dirty="0" smtClean="0"/>
              <a:t> en </a:t>
            </a:r>
            <a:r>
              <a:rPr lang="fi-FI" dirty="0" err="1" smtClean="0"/>
              <a:t>personlig</a:t>
            </a:r>
            <a:r>
              <a:rPr lang="fi-FI" dirty="0" smtClean="0"/>
              <a:t> </a:t>
            </a:r>
            <a:r>
              <a:rPr lang="fi-FI" dirty="0" err="1" smtClean="0"/>
              <a:t>assistent</a:t>
            </a:r>
            <a:r>
              <a:rPr lang="fi-FI" dirty="0" smtClean="0"/>
              <a:t>, </a:t>
            </a:r>
            <a:r>
              <a:rPr lang="fi-FI" dirty="0" err="1" smtClean="0"/>
              <a:t>dvs</a:t>
            </a:r>
            <a:r>
              <a:rPr lang="fi-FI" dirty="0" smtClean="0"/>
              <a:t>. </a:t>
            </a:r>
            <a:r>
              <a:rPr lang="fi-FI" dirty="0" err="1"/>
              <a:t>s</a:t>
            </a:r>
            <a:r>
              <a:rPr lang="fi-FI" dirty="0" err="1" smtClean="0"/>
              <a:t>amtidigt</a:t>
            </a:r>
            <a:r>
              <a:rPr lang="fi-FI" dirty="0" smtClean="0"/>
              <a:t> </a:t>
            </a:r>
            <a:r>
              <a:rPr lang="fi-FI" dirty="0" err="1" smtClean="0"/>
              <a:t>behöver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ha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modeller</a:t>
            </a:r>
            <a:r>
              <a:rPr lang="fi-FI" dirty="0" smtClean="0"/>
              <a:t> 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få</a:t>
            </a:r>
            <a:r>
              <a:rPr lang="fi-FI" dirty="0" smtClean="0"/>
              <a:t> </a:t>
            </a:r>
            <a:r>
              <a:rPr lang="fi-FI" dirty="0" err="1" smtClean="0"/>
              <a:t>tjänster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Hjälp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vård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 </a:t>
            </a:r>
            <a:r>
              <a:rPr lang="fi-FI" dirty="0" err="1" smtClean="0"/>
              <a:t>samma</a:t>
            </a:r>
            <a:r>
              <a:rPr lang="fi-FI" dirty="0" smtClean="0"/>
              <a:t> </a:t>
            </a:r>
            <a:r>
              <a:rPr lang="fi-FI" dirty="0" err="1" smtClean="0"/>
              <a:t>sak</a:t>
            </a:r>
            <a:r>
              <a:rPr lang="fi-FI" dirty="0" smtClean="0"/>
              <a:t>, </a:t>
            </a:r>
            <a:r>
              <a:rPr lang="fi-FI" dirty="0" err="1" smtClean="0"/>
              <a:t>men</a:t>
            </a:r>
            <a:r>
              <a:rPr lang="fi-FI" dirty="0" smtClean="0"/>
              <a:t> </a:t>
            </a:r>
            <a:r>
              <a:rPr lang="fi-FI" dirty="0" err="1" smtClean="0"/>
              <a:t>skillnaden</a:t>
            </a:r>
            <a:r>
              <a:rPr lang="fi-FI" dirty="0" smtClean="0"/>
              <a:t> </a:t>
            </a:r>
            <a:r>
              <a:rPr lang="fi-FI" dirty="0" err="1" smtClean="0"/>
              <a:t>mellan</a:t>
            </a:r>
            <a:r>
              <a:rPr lang="fi-FI" dirty="0" smtClean="0"/>
              <a:t> </a:t>
            </a:r>
            <a:r>
              <a:rPr lang="fi-FI" dirty="0" err="1" smtClean="0"/>
              <a:t>dem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vara </a:t>
            </a:r>
            <a:r>
              <a:rPr lang="fi-FI" dirty="0" err="1" smtClean="0"/>
              <a:t>hårfin</a:t>
            </a:r>
            <a:r>
              <a:rPr lang="fi-FI" dirty="0" smtClean="0"/>
              <a:t>.</a:t>
            </a:r>
          </a:p>
          <a:p>
            <a:r>
              <a:rPr lang="fi-FI" dirty="0" smtClean="0"/>
              <a:t>För </a:t>
            </a:r>
            <a:r>
              <a:rPr lang="fi-FI" dirty="0" err="1" smtClean="0"/>
              <a:t>tillfället</a:t>
            </a:r>
            <a:r>
              <a:rPr lang="fi-FI" dirty="0" smtClean="0"/>
              <a:t> </a:t>
            </a:r>
            <a:r>
              <a:rPr lang="fi-FI" dirty="0" err="1" smtClean="0"/>
              <a:t>finns</a:t>
            </a:r>
            <a:r>
              <a:rPr lang="fi-FI" dirty="0" smtClean="0"/>
              <a:t> det </a:t>
            </a:r>
            <a:r>
              <a:rPr lang="fi-FI" dirty="0" err="1" smtClean="0"/>
              <a:t>över</a:t>
            </a:r>
            <a:r>
              <a:rPr lang="fi-FI" dirty="0" smtClean="0"/>
              <a:t> 200 </a:t>
            </a:r>
            <a:r>
              <a:rPr lang="fi-FI" dirty="0" err="1" smtClean="0"/>
              <a:t>hundra</a:t>
            </a:r>
            <a:r>
              <a:rPr lang="fi-FI" dirty="0" smtClean="0"/>
              <a:t> </a:t>
            </a:r>
            <a:r>
              <a:rPr lang="fi-FI" dirty="0" err="1" smtClean="0"/>
              <a:t>arbetsplatser</a:t>
            </a:r>
            <a:r>
              <a:rPr lang="fi-FI" dirty="0" smtClean="0"/>
              <a:t> för </a:t>
            </a:r>
            <a:r>
              <a:rPr lang="fi-FI" dirty="0" err="1" smtClean="0"/>
              <a:t>personlig</a:t>
            </a:r>
            <a:r>
              <a:rPr lang="fi-FI" dirty="0" smtClean="0"/>
              <a:t> </a:t>
            </a:r>
            <a:r>
              <a:rPr lang="fi-FI" dirty="0" err="1" smtClean="0"/>
              <a:t>assistans</a:t>
            </a:r>
            <a:r>
              <a:rPr lang="fi-FI" dirty="0" smtClean="0"/>
              <a:t>  via </a:t>
            </a:r>
            <a:r>
              <a:rPr lang="fi-FI" dirty="0" err="1" smtClean="0"/>
              <a:t>Arbets-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näringsbyrån</a:t>
            </a:r>
            <a:r>
              <a:rPr lang="fi-FI" dirty="0" smtClean="0"/>
              <a:t>, </a:t>
            </a:r>
            <a:r>
              <a:rPr lang="fi-FI" dirty="0" err="1" smtClean="0"/>
              <a:t>men</a:t>
            </a:r>
            <a:r>
              <a:rPr lang="fi-FI" dirty="0" smtClean="0"/>
              <a:t> det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brist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personliga</a:t>
            </a:r>
            <a:r>
              <a:rPr lang="fi-FI" dirty="0" smtClean="0"/>
              <a:t> </a:t>
            </a:r>
            <a:r>
              <a:rPr lang="fi-FI" dirty="0" err="1" smtClean="0"/>
              <a:t>assistenter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Kvalitetskrav</a:t>
            </a:r>
            <a:r>
              <a:rPr lang="fi-FI" dirty="0" smtClean="0"/>
              <a:t> för </a:t>
            </a:r>
            <a:r>
              <a:rPr lang="fi-FI" dirty="0" err="1"/>
              <a:t>personlig</a:t>
            </a:r>
            <a:r>
              <a:rPr lang="fi-FI" dirty="0"/>
              <a:t> </a:t>
            </a:r>
            <a:r>
              <a:rPr lang="fi-FI" dirty="0" err="1" smtClean="0"/>
              <a:t>assistent</a:t>
            </a:r>
            <a:r>
              <a:rPr lang="fi-FI" dirty="0" smtClean="0"/>
              <a:t> i </a:t>
            </a:r>
            <a:r>
              <a:rPr lang="fi-FI" dirty="0" err="1" smtClean="0"/>
              <a:t>platsannonser</a:t>
            </a:r>
            <a:r>
              <a:rPr lang="fi-FI" dirty="0" smtClean="0"/>
              <a:t>: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582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Praktiska</a:t>
            </a:r>
            <a:r>
              <a:rPr lang="fi-FI" dirty="0"/>
              <a:t> </a:t>
            </a:r>
            <a:r>
              <a:rPr lang="fi-FI" dirty="0" err="1"/>
              <a:t>erfarenheter</a:t>
            </a:r>
            <a:r>
              <a:rPr lang="fi-FI" dirty="0"/>
              <a:t> av </a:t>
            </a:r>
            <a:r>
              <a:rPr lang="fi-FI" dirty="0" err="1"/>
              <a:t>personlig</a:t>
            </a:r>
            <a:r>
              <a:rPr lang="fi-FI" dirty="0"/>
              <a:t> </a:t>
            </a:r>
            <a:r>
              <a:rPr lang="fi-FI" dirty="0" err="1"/>
              <a:t>assistans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fi-FI" dirty="0" err="1" smtClean="0"/>
              <a:t>Personliga</a:t>
            </a:r>
            <a:r>
              <a:rPr lang="fi-FI" dirty="0" smtClean="0"/>
              <a:t> </a:t>
            </a:r>
            <a:r>
              <a:rPr lang="fi-FI" dirty="0" err="1" smtClean="0"/>
              <a:t>egenskaper</a:t>
            </a:r>
            <a:endParaRPr lang="fi-FI" dirty="0" smtClean="0"/>
          </a:p>
          <a:p>
            <a:pPr lvl="2"/>
            <a:r>
              <a:rPr lang="fi-FI" dirty="0" err="1" smtClean="0"/>
              <a:t>Kön</a:t>
            </a:r>
            <a:endParaRPr lang="fi-FI" dirty="0" smtClean="0"/>
          </a:p>
          <a:p>
            <a:pPr lvl="2"/>
            <a:r>
              <a:rPr lang="fi-FI" dirty="0" err="1" smtClean="0"/>
              <a:t>Ålder</a:t>
            </a:r>
            <a:endParaRPr lang="fi-FI" dirty="0" smtClean="0"/>
          </a:p>
          <a:p>
            <a:pPr lvl="2"/>
            <a:r>
              <a:rPr lang="fi-FI" dirty="0" err="1" smtClean="0"/>
              <a:t>Hällsotillstånd</a:t>
            </a:r>
            <a:endParaRPr lang="fi-FI" dirty="0" smtClean="0"/>
          </a:p>
          <a:p>
            <a:pPr lvl="2"/>
            <a:r>
              <a:rPr lang="fi-FI" dirty="0" err="1" smtClean="0"/>
              <a:t>Fysisk</a:t>
            </a:r>
            <a:r>
              <a:rPr lang="fi-FI" dirty="0" smtClean="0"/>
              <a:t> </a:t>
            </a:r>
            <a:r>
              <a:rPr lang="fi-FI" dirty="0" err="1" smtClean="0"/>
              <a:t>kondition</a:t>
            </a:r>
            <a:endParaRPr lang="fi-FI" dirty="0" smtClean="0"/>
          </a:p>
          <a:p>
            <a:pPr lvl="2"/>
            <a:r>
              <a:rPr lang="fi-FI" dirty="0" err="1" smtClean="0"/>
              <a:t>Flexibel</a:t>
            </a:r>
            <a:endParaRPr lang="fi-FI" dirty="0" smtClean="0"/>
          </a:p>
          <a:p>
            <a:pPr lvl="1"/>
            <a:r>
              <a:rPr lang="fi-FI" dirty="0" err="1" smtClean="0"/>
              <a:t>Kompetens</a:t>
            </a:r>
            <a:r>
              <a:rPr lang="fi-FI" dirty="0" smtClean="0"/>
              <a:t> </a:t>
            </a:r>
            <a:r>
              <a:rPr lang="fi-FI" dirty="0"/>
              <a:t>/</a:t>
            </a:r>
            <a:r>
              <a:rPr lang="fi-FI" dirty="0" smtClean="0"/>
              <a:t> </a:t>
            </a:r>
            <a:r>
              <a:rPr lang="fi-FI" dirty="0" err="1" smtClean="0"/>
              <a:t>dagliga</a:t>
            </a:r>
            <a:r>
              <a:rPr lang="fi-FI" dirty="0" smtClean="0"/>
              <a:t> </a:t>
            </a:r>
            <a:r>
              <a:rPr lang="fi-FI" dirty="0" err="1" smtClean="0"/>
              <a:t>aktiviteter</a:t>
            </a:r>
            <a:endParaRPr lang="fi-FI" dirty="0" smtClean="0"/>
          </a:p>
          <a:p>
            <a:pPr lvl="2"/>
            <a:r>
              <a:rPr lang="fi-FI" dirty="0" err="1" smtClean="0"/>
              <a:t>Språkkunskap</a:t>
            </a:r>
            <a:endParaRPr lang="fi-FI" dirty="0" smtClean="0"/>
          </a:p>
          <a:p>
            <a:pPr lvl="2"/>
            <a:r>
              <a:rPr lang="fi-FI" dirty="0" err="1" smtClean="0"/>
              <a:t>Körkort</a:t>
            </a:r>
            <a:endParaRPr lang="fi-FI" dirty="0" smtClean="0"/>
          </a:p>
          <a:p>
            <a:pPr lvl="2"/>
            <a:r>
              <a:rPr lang="fi-FI" dirty="0" err="1" smtClean="0"/>
              <a:t>Datorer</a:t>
            </a:r>
            <a:r>
              <a:rPr lang="fi-FI" dirty="0" smtClean="0"/>
              <a:t> </a:t>
            </a:r>
            <a:r>
              <a:rPr lang="fi-FI" dirty="0" err="1" smtClean="0"/>
              <a:t>m.m</a:t>
            </a:r>
            <a:endParaRPr lang="fi-FI" dirty="0" smtClean="0"/>
          </a:p>
          <a:p>
            <a:pPr lvl="2"/>
            <a:r>
              <a:rPr lang="fi-FI" dirty="0" err="1" smtClean="0"/>
              <a:t>Hushållsarbete</a:t>
            </a:r>
            <a:endParaRPr lang="fi-FI" dirty="0" smtClean="0"/>
          </a:p>
          <a:p>
            <a:pPr lvl="1"/>
            <a:r>
              <a:rPr lang="fi-FI" dirty="0" err="1" smtClean="0"/>
              <a:t>Särskilda</a:t>
            </a:r>
            <a:r>
              <a:rPr lang="fi-FI" dirty="0" smtClean="0"/>
              <a:t> </a:t>
            </a:r>
            <a:r>
              <a:rPr lang="fi-FI" dirty="0" err="1" smtClean="0"/>
              <a:t>färdigheter</a:t>
            </a:r>
            <a:r>
              <a:rPr lang="fi-FI" dirty="0" smtClean="0"/>
              <a:t> </a:t>
            </a:r>
            <a:r>
              <a:rPr lang="fi-FI" dirty="0"/>
              <a:t>/</a:t>
            </a:r>
            <a:r>
              <a:rPr lang="fi-FI" dirty="0" smtClean="0"/>
              <a:t> </a:t>
            </a:r>
            <a:r>
              <a:rPr lang="fi-FI" dirty="0" err="1" smtClean="0"/>
              <a:t>fritidsintressen</a:t>
            </a:r>
            <a:endParaRPr lang="fi-FI" dirty="0"/>
          </a:p>
          <a:p>
            <a:pPr lvl="2"/>
            <a:r>
              <a:rPr lang="fi-FI" sz="2000" dirty="0" err="1" smtClean="0"/>
              <a:t>Skall</a:t>
            </a:r>
            <a:r>
              <a:rPr lang="fi-FI" sz="2000" dirty="0" smtClean="0"/>
              <a:t> </a:t>
            </a:r>
            <a:r>
              <a:rPr lang="fi-FI" sz="2000" dirty="0" err="1" smtClean="0"/>
              <a:t>definieras</a:t>
            </a:r>
            <a:r>
              <a:rPr lang="fi-FI" sz="2000" dirty="0" smtClean="0"/>
              <a:t> i </a:t>
            </a:r>
            <a:r>
              <a:rPr lang="fi-FI" sz="2000" dirty="0" err="1" smtClean="0"/>
              <a:t>platsannonserna</a:t>
            </a:r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27038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600</Words>
  <Application>Microsoft Office PowerPoint</Application>
  <PresentationFormat>Näytössä katseltava diaesitys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Office-teema</vt:lpstr>
      <vt:lpstr>Personlig assistans ur ett sociologiskt perspektiv</vt:lpstr>
      <vt:lpstr>Utgångspunkter</vt:lpstr>
      <vt:lpstr> Lagstiftning </vt:lpstr>
      <vt:lpstr>Lagstiftning</vt:lpstr>
      <vt:lpstr>Lagstiftning</vt:lpstr>
      <vt:lpstr>Lagstiftning</vt:lpstr>
      <vt:lpstr>Lagstiftning</vt:lpstr>
      <vt:lpstr>Praktiska erfarenheter av personlig assistans</vt:lpstr>
      <vt:lpstr>Praktiska erfarenheter av personlig assistans</vt:lpstr>
      <vt:lpstr>Praktiska erfarenheter av personlig assistans</vt:lpstr>
      <vt:lpstr>Sociologiska tolkningar</vt:lpstr>
      <vt:lpstr>Sociologiska tolkningar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Personlig assistans som en del av välfärdstjänsterna - ett sociologiskt perspektiv</dc:title>
  <dc:creator>Antti Teittinen</dc:creator>
  <cp:lastModifiedBy>Antti</cp:lastModifiedBy>
  <cp:revision>68</cp:revision>
  <dcterms:created xsi:type="dcterms:W3CDTF">2012-11-05T08:02:32Z</dcterms:created>
  <dcterms:modified xsi:type="dcterms:W3CDTF">2012-11-13T18:18:02Z</dcterms:modified>
</cp:coreProperties>
</file>