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0433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6658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1417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2968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4897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4115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2298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8445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0336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02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8115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41007-1282-4EC3-9B24-F533829A4F0A}" type="datetimeFigureOut">
              <a:rPr lang="sv-FI" smtClean="0"/>
              <a:t>13.11.2013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1DD5B-0406-4C79-8B67-41181C0BE84D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1837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 smtClean="0"/>
              <a:t>NEUROPSYKIATRISK COACH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 smtClean="0"/>
              <a:t>14.11.2013</a:t>
            </a:r>
          </a:p>
          <a:p>
            <a:r>
              <a:rPr lang="sv-FI" dirty="0" smtClean="0"/>
              <a:t>Pirjo Laatikainen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0817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>
                <a:solidFill>
                  <a:srgbClr val="C00000"/>
                </a:solidFill>
              </a:rPr>
              <a:t>Neuropsykiatrisk coach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89040"/>
            <a:ext cx="3940589" cy="2955442"/>
          </a:xfrm>
        </p:spPr>
      </p:pic>
      <p:sp>
        <p:nvSpPr>
          <p:cNvPr id="5" name="Rektangel 4"/>
          <p:cNvSpPr/>
          <p:nvPr/>
        </p:nvSpPr>
        <p:spPr>
          <a:xfrm>
            <a:off x="899592" y="1916832"/>
            <a:ext cx="5958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dirty="0"/>
              <a:t>Är inte terapi....men coaching har utan tvekan en stark habiliterande funktion och </a:t>
            </a:r>
            <a:r>
              <a:rPr lang="sv-FI" dirty="0" smtClean="0"/>
              <a:t>verkan</a:t>
            </a:r>
          </a:p>
          <a:p>
            <a:endParaRPr lang="sv-FI" dirty="0"/>
          </a:p>
          <a:p>
            <a:r>
              <a:rPr lang="sv-FI" dirty="0" smtClean="0"/>
              <a:t>Kan vara förebyggande, träna färdigheter för framtiden t.ex. studier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0314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/>
          <a:lstStyle/>
          <a:p>
            <a:r>
              <a:rPr lang="sv-FI" smtClean="0">
                <a:solidFill>
                  <a:srgbClr val="C00000"/>
                </a:solidFill>
              </a:rPr>
              <a:t>Skillnader        </a:t>
            </a:r>
            <a:r>
              <a:rPr lang="sv-FI" sz="2000" smtClean="0"/>
              <a:t>(källa: </a:t>
            </a:r>
            <a:r>
              <a:rPr lang="sv-FI" sz="2000" dirty="0" err="1" smtClean="0"/>
              <a:t>D.Cavonius</a:t>
            </a:r>
            <a:r>
              <a:rPr lang="sv-FI" sz="2000" dirty="0" smtClean="0"/>
              <a:t>)</a:t>
            </a:r>
            <a:endParaRPr lang="sv-FI" dirty="0">
              <a:solidFill>
                <a:srgbClr val="C0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FI" dirty="0" smtClean="0">
                <a:solidFill>
                  <a:srgbClr val="C00000"/>
                </a:solidFill>
              </a:rPr>
              <a:t>	TERAPI</a:t>
            </a:r>
          </a:p>
          <a:p>
            <a:r>
              <a:rPr lang="sv-FI" dirty="0" smtClean="0"/>
              <a:t>Utgångsläge från terapeutens </a:t>
            </a:r>
            <a:r>
              <a:rPr lang="sv-FI" dirty="0" err="1" smtClean="0"/>
              <a:t>prof</a:t>
            </a:r>
            <a:r>
              <a:rPr lang="sv-FI" dirty="0" smtClean="0"/>
              <a:t>,</a:t>
            </a:r>
          </a:p>
          <a:p>
            <a:pPr marL="0" indent="0">
              <a:buNone/>
            </a:pPr>
            <a:r>
              <a:rPr lang="sv-FI" dirty="0" smtClean="0"/>
              <a:t>     t.ex. ergoterapi....</a:t>
            </a:r>
          </a:p>
          <a:p>
            <a:r>
              <a:rPr lang="sv-FI" dirty="0" smtClean="0"/>
              <a:t>Bearbeta känslor analytisk</a:t>
            </a:r>
          </a:p>
          <a:p>
            <a:r>
              <a:rPr lang="sv-FI" dirty="0" smtClean="0"/>
              <a:t>Remiss, utomstående definierar målsättningar</a:t>
            </a:r>
          </a:p>
          <a:p>
            <a:r>
              <a:rPr lang="sv-FI" dirty="0" smtClean="0"/>
              <a:t>Terapeuten har </a:t>
            </a:r>
            <a:r>
              <a:rPr lang="sv-FI" dirty="0" err="1" smtClean="0"/>
              <a:t>störe</a:t>
            </a:r>
            <a:r>
              <a:rPr lang="sv-FI" dirty="0" smtClean="0"/>
              <a:t> ansvar än klienten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FI" dirty="0"/>
              <a:t>	</a:t>
            </a:r>
            <a:r>
              <a:rPr lang="sv-FI" dirty="0" smtClean="0">
                <a:solidFill>
                  <a:srgbClr val="C00000"/>
                </a:solidFill>
              </a:rPr>
              <a:t>COACHING</a:t>
            </a:r>
          </a:p>
          <a:p>
            <a:r>
              <a:rPr lang="sv-FI" dirty="0" smtClean="0"/>
              <a:t>Perspektivet är omfattande gentemot klientens livs forum</a:t>
            </a:r>
          </a:p>
          <a:p>
            <a:r>
              <a:rPr lang="sv-FI" dirty="0" smtClean="0"/>
              <a:t>Konkret tydlig målsättning</a:t>
            </a:r>
          </a:p>
          <a:p>
            <a:r>
              <a:rPr lang="sv-FI" dirty="0" smtClean="0"/>
              <a:t>Båda är aktiva</a:t>
            </a:r>
          </a:p>
          <a:p>
            <a:r>
              <a:rPr lang="sv-FI" dirty="0" smtClean="0"/>
              <a:t>Ingen utomstående definierar målsättningen</a:t>
            </a:r>
          </a:p>
          <a:p>
            <a:r>
              <a:rPr lang="sv-FI" dirty="0" smtClean="0"/>
              <a:t>Båda har ansvar</a:t>
            </a:r>
          </a:p>
          <a:p>
            <a:r>
              <a:rPr lang="sv-FI" dirty="0" smtClean="0"/>
              <a:t>Klienten måst samarbeta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7966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dirty="0">
                <a:solidFill>
                  <a:srgbClr val="C00000"/>
                </a:solidFill>
              </a:rPr>
              <a:t>Coaching stöder livskontroll och baserar sig på</a:t>
            </a:r>
            <a:r>
              <a:rPr lang="sv-FI" dirty="0"/>
              <a:t>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FI" dirty="0" smtClean="0"/>
              <a:t>Klientbaserad arbetssätt, man lyssnar till klienten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Man ger klienten ansvar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Samarbete, nätverksarbete 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Coachen har kunskap om neuropsykiatri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Baserar på förtroende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Modellen bakom siktar på livskontroll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The Multi </a:t>
            </a:r>
            <a:r>
              <a:rPr lang="sv-FI" dirty="0" err="1" smtClean="0"/>
              <a:t>Model</a:t>
            </a:r>
            <a:r>
              <a:rPr lang="sv-FI" dirty="0" smtClean="0"/>
              <a:t> </a:t>
            </a:r>
            <a:r>
              <a:rPr lang="sv-FI" dirty="0" err="1" smtClean="0"/>
              <a:t>Treatment</a:t>
            </a:r>
            <a:r>
              <a:rPr lang="sv-FI" dirty="0" smtClean="0"/>
              <a:t> Plan, The Coach </a:t>
            </a:r>
            <a:r>
              <a:rPr lang="sv-FI" dirty="0" err="1"/>
              <a:t>M</a:t>
            </a:r>
            <a:r>
              <a:rPr lang="sv-FI" dirty="0" err="1" smtClean="0"/>
              <a:t>odel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2954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sv-FI" dirty="0" smtClean="0">
                <a:solidFill>
                  <a:srgbClr val="C00000"/>
                </a:solidFill>
              </a:rPr>
              <a:t>FÖR VEM?</a:t>
            </a:r>
            <a:br>
              <a:rPr lang="sv-FI" dirty="0" smtClean="0">
                <a:solidFill>
                  <a:srgbClr val="C00000"/>
                </a:solidFill>
              </a:rPr>
            </a:br>
            <a:r>
              <a:rPr lang="sv-FI" dirty="0"/>
              <a:t/>
            </a:r>
            <a:br>
              <a:rPr lang="sv-FI" dirty="0"/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>
                <a:solidFill>
                  <a:srgbClr val="C00000"/>
                </a:solidFill>
              </a:rPr>
              <a:t>Personer som har svårigheter med: </a:t>
            </a:r>
            <a:endParaRPr lang="sv-FI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FI" dirty="0" smtClean="0"/>
              <a:t>- uppmärksamhet</a:t>
            </a:r>
          </a:p>
          <a:p>
            <a:pPr marL="0" indent="0">
              <a:buNone/>
            </a:pPr>
            <a:r>
              <a:rPr lang="sv-FI" dirty="0" smtClean="0"/>
              <a:t>-</a:t>
            </a:r>
            <a:r>
              <a:rPr lang="sv-FI" dirty="0"/>
              <a:t> </a:t>
            </a:r>
            <a:r>
              <a:rPr lang="sv-FI" dirty="0" smtClean="0"/>
              <a:t>att organisera</a:t>
            </a:r>
          </a:p>
          <a:p>
            <a:pPr marL="0" indent="0">
              <a:buNone/>
            </a:pPr>
            <a:r>
              <a:rPr lang="sv-FI" dirty="0" smtClean="0"/>
              <a:t>- koordinera</a:t>
            </a:r>
          </a:p>
          <a:p>
            <a:pPr marL="0" indent="0">
              <a:buNone/>
            </a:pPr>
            <a:r>
              <a:rPr lang="sv-FI" dirty="0" smtClean="0"/>
              <a:t>- </a:t>
            </a:r>
            <a:r>
              <a:rPr lang="sv-FI" dirty="0"/>
              <a:t> </a:t>
            </a:r>
            <a:r>
              <a:rPr lang="sv-FI" dirty="0" smtClean="0"/>
              <a:t>svårigheter med exekutiva funktioner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Svårt att handskas med vardagsrutiner</a:t>
            </a:r>
          </a:p>
          <a:p>
            <a:pPr marL="0" indent="0">
              <a:buNone/>
            </a:pPr>
            <a:r>
              <a:rPr lang="sv-FI" dirty="0">
                <a:solidFill>
                  <a:srgbClr val="C00000"/>
                </a:solidFill>
              </a:rPr>
              <a:t>Som är färdiga </a:t>
            </a:r>
            <a:r>
              <a:rPr lang="sv-FI" dirty="0"/>
              <a:t>att förbinda sig i detta samarbete </a:t>
            </a:r>
          </a:p>
          <a:p>
            <a:pPr marL="0" indent="0">
              <a:buNone/>
            </a:pPr>
            <a:r>
              <a:rPr lang="sv-FI" smtClean="0"/>
              <a:t>                            och </a:t>
            </a:r>
            <a:r>
              <a:rPr lang="sv-FI" dirty="0"/>
              <a:t>ändra på sina egna rutiner</a:t>
            </a:r>
          </a:p>
          <a:p>
            <a:pPr marL="342900" indent="-342900">
              <a:buFontTx/>
              <a:buChar char="-"/>
            </a:pPr>
            <a:endParaRPr lang="sv-FI" dirty="0" smtClean="0"/>
          </a:p>
        </p:txBody>
      </p:sp>
    </p:spTree>
    <p:extLst>
      <p:ext uri="{BB962C8B-B14F-4D97-AF65-F5344CB8AC3E}">
        <p14:creationId xmlns:p14="http://schemas.microsoft.com/office/powerpoint/2010/main" val="236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Till vad behövs handledning?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FI" dirty="0" smtClean="0"/>
              <a:t>Klienten behöver </a:t>
            </a:r>
            <a:r>
              <a:rPr lang="sv-FI" b="1" dirty="0" smtClean="0"/>
              <a:t>stöd och praktiska råd </a:t>
            </a:r>
            <a:r>
              <a:rPr lang="sv-FI" dirty="0" smtClean="0"/>
              <a:t>till hur fungera i olika omgivningar och situationer</a:t>
            </a:r>
            <a:endParaRPr lang="sv-FI" dirty="0"/>
          </a:p>
          <a:p>
            <a:pPr marL="342900" indent="-342900">
              <a:buFontTx/>
              <a:buChar char="-"/>
            </a:pPr>
            <a:r>
              <a:rPr lang="sv-FI" dirty="0" smtClean="0"/>
              <a:t>Bli medveten om problemen, varifrån och hur få hjälp (vilka rättigheter till hjälp och varifrån)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Prioritera problem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Förutse situationer och kommande händelser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Att börja/slutföra uppgifter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Att hålla sig i det väsentliga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Att bemästra olika situationer (osäkerhet, rädsla...)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Att få uppleva uppmuntran och känsla av att lyckas</a:t>
            </a:r>
          </a:p>
          <a:p>
            <a:pPr marL="342900" indent="-342900">
              <a:buFontTx/>
              <a:buChar char="-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482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dirty="0" smtClean="0"/>
              <a:t>Coachen stöder på följande områden</a:t>
            </a:r>
            <a:br>
              <a:rPr lang="sv-FI" dirty="0" smtClean="0"/>
            </a:b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FI" dirty="0" smtClean="0"/>
              <a:t>1. </a:t>
            </a:r>
            <a:r>
              <a:rPr lang="sv-FI" b="1" dirty="0" smtClean="0"/>
              <a:t>Att ta hand om sig själv</a:t>
            </a:r>
            <a:r>
              <a:rPr lang="sv-FI" dirty="0" smtClean="0"/>
              <a:t>, samt medicinering</a:t>
            </a:r>
          </a:p>
          <a:p>
            <a:pPr marL="0" indent="0">
              <a:buNone/>
            </a:pPr>
            <a:r>
              <a:rPr lang="sv-FI" dirty="0"/>
              <a:t>	</a:t>
            </a:r>
            <a:r>
              <a:rPr lang="sv-FI" dirty="0" smtClean="0"/>
              <a:t>att förstå sin egen dg, dag/natt rytm ,hygien, fritid</a:t>
            </a:r>
          </a:p>
          <a:p>
            <a:pPr marL="0" indent="0">
              <a:buNone/>
            </a:pPr>
            <a:r>
              <a:rPr lang="sv-FI" dirty="0"/>
              <a:t>	</a:t>
            </a:r>
            <a:r>
              <a:rPr lang="sv-FI" dirty="0" smtClean="0"/>
              <a:t> Skola, studier, arbete</a:t>
            </a:r>
          </a:p>
          <a:p>
            <a:pPr lvl="1" indent="0">
              <a:buNone/>
            </a:pPr>
            <a:r>
              <a:rPr lang="sv-FI" dirty="0" smtClean="0"/>
              <a:t>Inlärningsteknik, yrkesvägledning ,arbetsplats</a:t>
            </a:r>
          </a:p>
          <a:p>
            <a:pPr marL="0" indent="0">
              <a:buNone/>
            </a:pPr>
            <a:r>
              <a:rPr lang="sv-FI" dirty="0" smtClean="0"/>
              <a:t>2. </a:t>
            </a:r>
            <a:r>
              <a:rPr lang="sv-FI" b="1" dirty="0" smtClean="0"/>
              <a:t>Familjerelationer och vardagens färdigheter</a:t>
            </a:r>
          </a:p>
          <a:p>
            <a:pPr marL="0" indent="0">
              <a:buNone/>
            </a:pPr>
            <a:r>
              <a:rPr lang="sv-FI" dirty="0" smtClean="0"/>
              <a:t>	 syskonrelationer, föräldra-barn relationer, att 	handskas  med tiden, hemsysslor, ekonomin och 	att ta 	hand om  ärenden</a:t>
            </a:r>
          </a:p>
          <a:p>
            <a:pPr marL="0" indent="0">
              <a:buNone/>
            </a:pPr>
            <a:r>
              <a:rPr lang="sv-FI" dirty="0" smtClean="0"/>
              <a:t>3. </a:t>
            </a:r>
            <a:r>
              <a:rPr lang="sv-FI" b="1" dirty="0" smtClean="0"/>
              <a:t>Personliga resurser</a:t>
            </a:r>
          </a:p>
          <a:p>
            <a:pPr marL="0" indent="0">
              <a:buNone/>
            </a:pPr>
            <a:r>
              <a:rPr lang="sv-FI" dirty="0" smtClean="0"/>
              <a:t>	     självkänsla, </a:t>
            </a:r>
            <a:r>
              <a:rPr lang="sv-FI" dirty="0" err="1" smtClean="0"/>
              <a:t>jagbild</a:t>
            </a:r>
            <a:r>
              <a:rPr lang="sv-FI" dirty="0" smtClean="0"/>
              <a:t>, sociala färdigheter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7990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 smtClean="0"/>
              <a:t>Hörstenar</a:t>
            </a:r>
            <a:r>
              <a:rPr lang="sv-FI" dirty="0" smtClean="0"/>
              <a:t> i coaching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sv-FI" dirty="0" smtClean="0"/>
              <a:t>Struktur :</a:t>
            </a:r>
          </a:p>
          <a:p>
            <a:pPr marL="0" indent="0">
              <a:buNone/>
            </a:pPr>
            <a:r>
              <a:rPr lang="sv-FI" dirty="0"/>
              <a:t> </a:t>
            </a:r>
            <a:r>
              <a:rPr lang="sv-FI" dirty="0" smtClean="0"/>
              <a:t>    VAD, VAR, NÄR, HUR,</a:t>
            </a:r>
          </a:p>
          <a:p>
            <a:pPr marL="0" indent="0">
              <a:buNone/>
            </a:pPr>
            <a:r>
              <a:rPr lang="sv-FI" dirty="0" smtClean="0"/>
              <a:t>     dagsrutiner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Strategier, gör plan -</a:t>
            </a:r>
            <a:r>
              <a:rPr lang="sv-FI" sz="1800" dirty="0" smtClean="0"/>
              <a:t>&gt; förberedelser, struktur i vardagen</a:t>
            </a:r>
            <a:endParaRPr lang="sv-FI" dirty="0" smtClean="0"/>
          </a:p>
          <a:p>
            <a:pPr marL="342900" indent="-342900">
              <a:buFontTx/>
              <a:buChar char="-"/>
            </a:pPr>
            <a:r>
              <a:rPr lang="sv-FI" dirty="0" smtClean="0"/>
              <a:t>Färdigheter, känna sina resurser och svagheter</a:t>
            </a:r>
          </a:p>
          <a:p>
            <a:pPr marL="342900" indent="-342900">
              <a:buFontTx/>
              <a:buChar char="-"/>
            </a:pPr>
            <a:r>
              <a:rPr lang="sv-FI" dirty="0" smtClean="0"/>
              <a:t>Stöd, coachen uppmuntrar och tror på klientens förmågor</a:t>
            </a:r>
          </a:p>
          <a:p>
            <a:endParaRPr lang="sv-FI" dirty="0" smtClean="0"/>
          </a:p>
          <a:p>
            <a:pPr marL="0" indent="0">
              <a:buNone/>
            </a:pPr>
            <a:r>
              <a:rPr lang="sv-FI" dirty="0"/>
              <a:t> </a:t>
            </a:r>
            <a:r>
              <a:rPr lang="sv-FI" dirty="0" smtClean="0"/>
              <a:t>     Visualisering, vi gör sakerna synligt, Rit prat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766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264</Words>
  <Application>Microsoft Office PowerPoint</Application>
  <PresentationFormat>Bildspel på skärmen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NEUROPSYKIATRISK COACH</vt:lpstr>
      <vt:lpstr>Neuropsykiatrisk coach</vt:lpstr>
      <vt:lpstr>Skillnader        (källa: D.Cavonius)</vt:lpstr>
      <vt:lpstr>Coaching stöder livskontroll och baserar sig på:</vt:lpstr>
      <vt:lpstr>FÖR VEM?  </vt:lpstr>
      <vt:lpstr>Till vad behövs handledning?</vt:lpstr>
      <vt:lpstr>Coachen stöder på följande områden </vt:lpstr>
      <vt:lpstr>Hörstenar i coaching</vt:lpstr>
    </vt:vector>
  </TitlesOfParts>
  <Company>Samfundet Folkhalsan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NEUROPSYKIATRISK COACH</dc:title>
  <dc:creator>Pirjo Laatikainen</dc:creator>
  <cp:lastModifiedBy>Pirjo Laatikainen</cp:lastModifiedBy>
  <cp:revision>11</cp:revision>
  <dcterms:created xsi:type="dcterms:W3CDTF">2013-11-11T10:06:31Z</dcterms:created>
  <dcterms:modified xsi:type="dcterms:W3CDTF">2013-11-13T13:44:25Z</dcterms:modified>
</cp:coreProperties>
</file>